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E66391-41C8-4099-8751-5490AFCC23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Otimização com </a:t>
            </a:r>
            <a:r>
              <a:rPr lang="pt-BR" dirty="0" err="1"/>
              <a:t>Progamação</a:t>
            </a:r>
            <a:r>
              <a:rPr lang="pt-BR" dirty="0"/>
              <a:t> Dinâmica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DCE041-BE70-4B25-8836-5F7092401C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Método PSO “</a:t>
            </a:r>
            <a:r>
              <a:rPr lang="pt-BR" dirty="0" err="1"/>
              <a:t>Particle</a:t>
            </a:r>
            <a:r>
              <a:rPr lang="pt-BR" dirty="0"/>
              <a:t> </a:t>
            </a:r>
            <a:r>
              <a:rPr lang="pt-BR" dirty="0" err="1"/>
              <a:t>swarms</a:t>
            </a:r>
            <a:r>
              <a:rPr lang="pt-BR" dirty="0"/>
              <a:t> </a:t>
            </a:r>
            <a:r>
              <a:rPr lang="pt-BR" dirty="0" err="1"/>
              <a:t>optimization</a:t>
            </a:r>
            <a:r>
              <a:rPr lang="pt-BR" dirty="0"/>
              <a:t>”: Enxame de partículas</a:t>
            </a:r>
          </a:p>
        </p:txBody>
      </p:sp>
    </p:spTree>
    <p:extLst>
      <p:ext uri="{BB962C8B-B14F-4D97-AF65-F5344CB8AC3E}">
        <p14:creationId xmlns:p14="http://schemas.microsoft.com/office/powerpoint/2010/main" val="1930273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64FCB1-B310-40E1-9E93-A7020CA15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1- Situação Problema: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C93FDD-1A80-4FB8-9C00-0BA6199A5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Traçar a menor rota de entrega possível, trabalhando com limitação de recursos (veículos) e, garantindo, que todos os clientes sejam atendidos.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79C43ED-8406-4417-B355-E9CF214AE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711" y="3286387"/>
            <a:ext cx="5143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725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F2F67D-87E3-4A1D-9CDD-832E97739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2- Método utilizado: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09D61D-552C-4083-ACD8-A18B46F14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Algoritmo “</a:t>
            </a:r>
            <a:r>
              <a:rPr lang="pt-BR" dirty="0" err="1"/>
              <a:t>Bioinspirado</a:t>
            </a:r>
            <a:r>
              <a:rPr lang="pt-BR" dirty="0"/>
              <a:t>” proposto em 1995 por </a:t>
            </a:r>
            <a:r>
              <a:rPr lang="pt-BR" dirty="0" err="1"/>
              <a:t>Eberhart</a:t>
            </a:r>
            <a:r>
              <a:rPr lang="pt-BR" dirty="0"/>
              <a:t> e Kennedy.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53866D1-CF51-4E97-AD0F-DDFAB13E6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70" y="2598285"/>
            <a:ext cx="7068008" cy="415065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4B5133A-4A22-4477-B848-4CBB40B00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223" y="2598285"/>
            <a:ext cx="6932936" cy="415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71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5B3461-E23F-466F-A9C2-3F4373A9F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2.1- Modelo matemático: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BEF1088B-55FA-4FA5-9199-523DCDD439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pt-BR" dirty="0"/>
                  <a:t>Função da posição de uma partícula;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d>
                      <m:d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pt-BR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pt-BR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pt-BR" dirty="0"/>
                  <a:t>(t)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pt-BR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+1)</m:t>
                    </m:r>
                  </m:oMath>
                </a14:m>
                <a:endParaRPr lang="pt-BR" dirty="0"/>
              </a:p>
              <a:p>
                <a:endParaRPr lang="pt-BR" dirty="0"/>
              </a:p>
              <a:p>
                <a:r>
                  <a:rPr lang="pt-BR" dirty="0"/>
                  <a:t>Função da velocidade de uma partícula;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pt-BR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d>
                      <m:d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pt-BR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𝑤𝑉</m:t>
                        </m:r>
                      </m:e>
                      <m:sup>
                        <m:r>
                          <a:rPr lang="pt-BR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d>
                      <m:d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pt-BR" dirty="0"/>
                  <a:t>+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c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1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r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1(</m:t>
                    </m:r>
                    <m:sSup>
                      <m:sSupPr>
                        <m:ctrlPr>
                          <a:rPr lang="pt-BR" b="0" i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pt-BR" i="1">
                            <a:latin typeface="Cambria Math" panose="02040503050406030204" pitchFamily="18" charset="0"/>
                          </a:rPr>
                          <m:t>𝑏𝑒𝑠𝑡</m:t>
                        </m:r>
                      </m:e>
                      <m:sup>
                        <m:r>
                          <a:rPr lang="pt-BR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pt-BR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d>
                      <m:d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dirty="0"/>
                  <a:t> +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c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2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r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pt-BR">
                        <a:latin typeface="Cambria Math" panose="02040503050406030204" pitchFamily="18" charset="0"/>
                      </a:rPr>
                      <m:t>(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𝑔𝑏𝑒𝑠𝑡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pt-BR" i="1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d>
                      <m:d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pt-B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pt-BR" dirty="0"/>
              </a:p>
              <a:p>
                <a:endParaRPr lang="pt-BR" dirty="0"/>
              </a:p>
              <a:p>
                <a:pPr marL="0" indent="0">
                  <a:buNone/>
                </a:pPr>
                <a:r>
                  <a:rPr lang="pt-BR" dirty="0"/>
                  <a:t>w: Parâmetro inercial da partícula;</a:t>
                </a:r>
              </a:p>
              <a:p>
                <a:pPr marL="0" indent="0">
                  <a:buNone/>
                </a:pPr>
                <a:r>
                  <a:rPr lang="pt-BR" dirty="0"/>
                  <a:t>c1: Parâmetro cognitivo da partícula;</a:t>
                </a:r>
              </a:p>
              <a:p>
                <a:pPr marL="0" indent="0">
                  <a:buNone/>
                </a:pPr>
                <a:r>
                  <a:rPr lang="pt-BR" dirty="0"/>
                  <a:t>c2: Parâmetro social da partícula;  </a:t>
                </a:r>
              </a:p>
            </p:txBody>
          </p:sp>
        </mc:Choice>
        <mc:Fallback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BEF1088B-55FA-4FA5-9199-523DCDD439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49" t="-87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8442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5A2A5-02DD-421A-AD86-6F17A337E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3- Implementação: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33EE8809-00FC-48EE-8CD8-EDB5832DDB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470914"/>
            <a:ext cx="2276551" cy="62772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BBF4A9F-0567-48FA-9670-250F45D9A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0" y="2196503"/>
            <a:ext cx="4583143" cy="153244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70CC0F9-3E40-43D9-9F66-10D2766E3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10" y="3885518"/>
            <a:ext cx="4970880" cy="98934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7DE964B-7765-4D66-AEE3-97EA971B93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10" y="5026128"/>
            <a:ext cx="7901615" cy="122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20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A77AF06-012D-4CAB-B1A6-CB3D0D01E8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475" y="354697"/>
            <a:ext cx="7561375" cy="3904742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1881863-0842-4F9E-B2DA-B22E0DD1B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8987" y="1250290"/>
            <a:ext cx="4110538" cy="413616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768C523-2594-4B93-A82C-FE7C8B25E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5038" y="4619298"/>
            <a:ext cx="4963868" cy="209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24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B44AB-444E-453E-81A6-E0F5D7804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4- Resultados: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E4FD5B0-73D9-4C04-B6F2-C35B0A23F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5516" y="1853248"/>
            <a:ext cx="4600968" cy="3277226"/>
          </a:xfrm>
        </p:spPr>
      </p:pic>
    </p:spTree>
    <p:extLst>
      <p:ext uri="{BB962C8B-B14F-4D97-AF65-F5344CB8AC3E}">
        <p14:creationId xmlns:p14="http://schemas.microsoft.com/office/powerpoint/2010/main" val="22836419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73</TotalTime>
  <Words>141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Cambria Math</vt:lpstr>
      <vt:lpstr>Century Gothic</vt:lpstr>
      <vt:lpstr>Wingdings 3</vt:lpstr>
      <vt:lpstr>Íon</vt:lpstr>
      <vt:lpstr>Otimização com Progamação Dinâmica</vt:lpstr>
      <vt:lpstr>1- Situação Problema:</vt:lpstr>
      <vt:lpstr>2- Método utilizado:</vt:lpstr>
      <vt:lpstr>2.1- Modelo matemático:</vt:lpstr>
      <vt:lpstr>3- Implementação:</vt:lpstr>
      <vt:lpstr>Apresentação do PowerPoint</vt:lpstr>
      <vt:lpstr>4- Resultados: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Otimização com Progamação Dinâmica</dc:title>
  <dc:creator>Kadu Macedo</dc:creator>
  <cp:lastModifiedBy>Kadu Macedo</cp:lastModifiedBy>
  <cp:revision>7</cp:revision>
  <dcterms:created xsi:type="dcterms:W3CDTF">2024-04-08T19:02:55Z</dcterms:created>
  <dcterms:modified xsi:type="dcterms:W3CDTF">2024-04-08T20:16:27Z</dcterms:modified>
</cp:coreProperties>
</file>

<file path=docProps/thumbnail.jpeg>
</file>